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7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9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0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1588-3C22-4FB4-9876-3803CB8DF034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A776-0677-4FFF-9CFC-AE6D3B8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512" y="416715"/>
            <a:ext cx="675519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East Cafeteria Projector</a:t>
            </a:r>
          </a:p>
          <a:p>
            <a:pPr algn="ctr"/>
            <a:r>
              <a:rPr lang="en-US" sz="2400" b="1" dirty="0" smtClean="0"/>
              <a:t>Set-up, Page 1</a:t>
            </a:r>
          </a:p>
          <a:p>
            <a:pPr algn="ctr"/>
            <a:endParaRPr lang="en-US" b="0" dirty="0" smtClean="0">
              <a:effectLst/>
            </a:endParaRP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16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lower the projector screen into place.</a:t>
            </a:r>
          </a:p>
          <a:p>
            <a:pPr marL="628650" lvl="1" indent="-171450" fontAlgn="base">
              <a:buFont typeface="Wingdings" panose="05000000000000000000" pitchFamily="2" charset="2"/>
              <a:buChar char="§"/>
            </a:pPr>
            <a:r>
              <a:rPr lang="en-US" sz="2000" dirty="0"/>
              <a:t>If you are standing in </a:t>
            </a:r>
            <a:r>
              <a:rPr lang="en-US" sz="2000" dirty="0" smtClean="0"/>
              <a:t>front of </a:t>
            </a:r>
            <a:r>
              <a:rPr lang="en-US" sz="2000" dirty="0"/>
              <a:t>the </a:t>
            </a:r>
            <a:r>
              <a:rPr lang="en-US" sz="2000" dirty="0" smtClean="0"/>
              <a:t>stage: </a:t>
            </a:r>
            <a:endParaRPr lang="en-US" sz="2000" dirty="0"/>
          </a:p>
          <a:p>
            <a:pPr marL="628650" lvl="1" indent="-171450" fontAlgn="base">
              <a:buFont typeface="Wingdings" panose="05000000000000000000" pitchFamily="2" charset="2"/>
              <a:buChar char="§"/>
            </a:pPr>
            <a:r>
              <a:rPr lang="en-US" sz="2000" dirty="0"/>
              <a:t>Go to the left side </a:t>
            </a:r>
            <a:r>
              <a:rPr lang="en-US" sz="2000" dirty="0" smtClean="0"/>
              <a:t>of the </a:t>
            </a:r>
            <a:r>
              <a:rPr lang="en-US" sz="2000" dirty="0"/>
              <a:t>stage and push the down arrow </a:t>
            </a:r>
            <a:r>
              <a:rPr lang="en-US" sz="2000" dirty="0" smtClean="0"/>
              <a:t>button on </a:t>
            </a:r>
            <a:r>
              <a:rPr lang="en-US" sz="2000" dirty="0"/>
              <a:t>the control box. </a:t>
            </a:r>
            <a:r>
              <a:rPr lang="en-US" sz="2000" dirty="0" smtClean="0"/>
              <a:t>(It </a:t>
            </a:r>
            <a:r>
              <a:rPr lang="en-US" sz="2000" dirty="0"/>
              <a:t>will automatically lower to the correct position.) </a:t>
            </a:r>
          </a:p>
          <a:p>
            <a:pPr fontAlgn="base"/>
            <a:endParaRPr lang="en-US" sz="1200" b="0" dirty="0" smtClean="0">
              <a:effectLst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2000" dirty="0" smtClean="0"/>
              <a:t>To </a:t>
            </a:r>
            <a:r>
              <a:rPr lang="en-US" sz="2000" dirty="0"/>
              <a:t>turn on the Projector.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/>
              <a:t>Get the remote out of the sound system cabinet in the storage room.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/>
              <a:t>Aim the remote at the projector and push the “On” button.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887" y="1008890"/>
            <a:ext cx="1812175" cy="23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07" y="3649286"/>
            <a:ext cx="784340" cy="281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0" y="413647"/>
            <a:ext cx="1677699" cy="29327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636029" y="2768138"/>
            <a:ext cx="3865418" cy="82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917609" y="3522812"/>
            <a:ext cx="504446" cy="6917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71527" y="4353247"/>
            <a:ext cx="1305992" cy="9253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22055" y="4214553"/>
            <a:ext cx="455464" cy="138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47" y="5307676"/>
            <a:ext cx="1772361" cy="14761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479385" y="5278582"/>
            <a:ext cx="497618" cy="207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2584" y="3783865"/>
            <a:ext cx="1965897" cy="257537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963593" y="4879571"/>
            <a:ext cx="1388991" cy="3990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53174" y="3783865"/>
            <a:ext cx="943153" cy="430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828" y="2931000"/>
            <a:ext cx="1573175" cy="12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193" y="696128"/>
            <a:ext cx="7863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East Cafeteria Projector</a:t>
            </a:r>
          </a:p>
          <a:p>
            <a:pPr algn="ctr"/>
            <a:r>
              <a:rPr lang="en-US" sz="2400" b="1" dirty="0"/>
              <a:t>Set-up, Page </a:t>
            </a:r>
            <a:r>
              <a:rPr lang="en-US" sz="2400" b="1" dirty="0" smtClean="0"/>
              <a:t>2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fontAlgn="base"/>
            <a:endParaRPr lang="en-US" sz="2000" dirty="0" smtClean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2000" dirty="0" smtClean="0"/>
              <a:t>Connect </a:t>
            </a:r>
            <a:r>
              <a:rPr lang="en-US" sz="2000" dirty="0"/>
              <a:t>a laptop to the projector.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/>
              <a:t>Get the HDMI cable out of the sound system cabinet in the storage room.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/>
              <a:t>Plug in one end of the HDMI cable to the connection on the stage. 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/>
              <a:t>It is centered on the bottom side of the stages </a:t>
            </a:r>
            <a:r>
              <a:rPr lang="en-US" sz="2000" dirty="0" smtClean="0"/>
              <a:t>overhang, </a:t>
            </a:r>
            <a:r>
              <a:rPr lang="en-US" sz="2000" dirty="0"/>
              <a:t>when you are standing looking at the stage.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Plug </a:t>
            </a:r>
            <a:r>
              <a:rPr lang="en-US" sz="2000" dirty="0"/>
              <a:t>in the other end of the HDMI cable to the HDMI port on the </a:t>
            </a:r>
            <a:r>
              <a:rPr lang="en-US" sz="2000" dirty="0" smtClean="0"/>
              <a:t>  laptop.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If your mobile device does not have a HDMI port, please contact the Help Desk (244-1215) to create a ticket and a technician will assist you with the appropriate adapter.</a:t>
            </a:r>
            <a:endParaRPr lang="en-US" sz="2000" dirty="0"/>
          </a:p>
          <a:p>
            <a:pPr marL="171450" indent="-171450" fontAlgn="base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fontAlgn="base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864" y="4869200"/>
            <a:ext cx="1238596" cy="16451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0216342" y="3200400"/>
            <a:ext cx="548641" cy="1620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52997" y="1803863"/>
            <a:ext cx="249381" cy="8395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44" y="487178"/>
            <a:ext cx="1677699" cy="293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342" y="1147600"/>
            <a:ext cx="1270949" cy="1060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34" y="700401"/>
            <a:ext cx="1114684" cy="97769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402378" y="264344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15237" y="1678100"/>
            <a:ext cx="120145" cy="965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216342" y="2330000"/>
            <a:ext cx="386543" cy="870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38" y="3963872"/>
            <a:ext cx="1270949" cy="1060999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>
            <a:off x="2402378" y="4148051"/>
            <a:ext cx="939338" cy="2327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15341" y="4164676"/>
            <a:ext cx="1126375" cy="15295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16362" y="5599878"/>
            <a:ext cx="1436635" cy="91448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7373389" y="1803863"/>
            <a:ext cx="1014153" cy="5902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651" y="1147600"/>
            <a:ext cx="1449198" cy="1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2132" y="1014154"/>
            <a:ext cx="6874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East Cafeteria Projector</a:t>
            </a:r>
          </a:p>
          <a:p>
            <a:pPr algn="ctr"/>
            <a:r>
              <a:rPr lang="en-US" sz="2400" b="1" dirty="0"/>
              <a:t>Set-up, Page </a:t>
            </a:r>
            <a:r>
              <a:rPr lang="en-US" sz="2400" b="1" dirty="0" smtClean="0"/>
              <a:t>3</a:t>
            </a:r>
            <a:endParaRPr lang="en-US" sz="2400" b="1" dirty="0"/>
          </a:p>
          <a:p>
            <a:pPr fontAlgn="base"/>
            <a:endParaRPr lang="en-US" sz="2000" dirty="0" smtClean="0"/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2000" dirty="0" smtClean="0"/>
              <a:t> Confirm </a:t>
            </a:r>
            <a:r>
              <a:rPr lang="en-US" sz="2000" dirty="0"/>
              <a:t>that the laptop's settings for “project to a connected screen” is in duplicate mode.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/>
              <a:t>This can be done by pressing the Windows key and “P</a:t>
            </a:r>
            <a:r>
              <a:rPr lang="en-US" sz="2000" dirty="0" smtClean="0"/>
              <a:t>.”</a:t>
            </a:r>
          </a:p>
          <a:p>
            <a:pPr lvl="1" fontAlgn="base"/>
            <a:r>
              <a:rPr lang="en-US" sz="2000" dirty="0" smtClean="0"/>
              <a:t>       (This is for Windows 7, 8.1, &amp; 10)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If you have an operating system other than Windows 7, 8.1, &amp; 10 Contact the Help Desk (244-1215), to create ticket and a technician can assist in setting “project to a connected screen” for your operating system.</a:t>
            </a:r>
            <a:endParaRPr lang="en-US" sz="2000" dirty="0"/>
          </a:p>
          <a:p>
            <a:pPr lvl="1" fontAlgn="base"/>
            <a:r>
              <a:rPr lang="en-US" sz="2000" dirty="0"/>
              <a:t>	</a:t>
            </a: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2000" dirty="0"/>
              <a:t> Confirm that everything is working (sounds and display</a:t>
            </a:r>
            <a:r>
              <a:rPr lang="en-US" sz="2000" dirty="0" smtClean="0"/>
              <a:t>).</a:t>
            </a:r>
          </a:p>
          <a:p>
            <a:pPr marL="171450" indent="-171450" fontAlgn="base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If you have any questions, please contact the Help Desk (244-1215), to create a ticket and a technician will assist you.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341" y="1410586"/>
            <a:ext cx="1819535" cy="1540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343" y="3732415"/>
            <a:ext cx="1351534" cy="15634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661862" y="3009207"/>
            <a:ext cx="1280160" cy="723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05651" y="2493818"/>
            <a:ext cx="1753985" cy="220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49" y="2297245"/>
            <a:ext cx="749853" cy="287033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670858" y="3649288"/>
            <a:ext cx="1612669" cy="831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670858" y="4181302"/>
            <a:ext cx="856211" cy="1604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76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2132" y="1014154"/>
            <a:ext cx="6874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East Cafeteria Projector</a:t>
            </a:r>
          </a:p>
          <a:p>
            <a:pPr algn="ctr"/>
            <a:r>
              <a:rPr lang="en-US" sz="2400" b="1" dirty="0" smtClean="0"/>
              <a:t>Tear Down, </a:t>
            </a:r>
            <a:r>
              <a:rPr lang="en-US" sz="2400" b="1" dirty="0"/>
              <a:t>Page </a:t>
            </a:r>
            <a:r>
              <a:rPr lang="en-US" sz="2400" b="1" dirty="0" smtClean="0"/>
              <a:t>1</a:t>
            </a:r>
            <a:endParaRPr lang="en-US" sz="2400" b="1" dirty="0"/>
          </a:p>
          <a:p>
            <a:pPr fontAlgn="base"/>
            <a:endParaRPr lang="en-US" sz="2000" dirty="0" smtClean="0"/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2000" dirty="0"/>
              <a:t> To turn </a:t>
            </a:r>
            <a:r>
              <a:rPr lang="en-US" sz="2000" dirty="0" smtClean="0"/>
              <a:t>off </a:t>
            </a:r>
            <a:r>
              <a:rPr lang="en-US" sz="2000" dirty="0"/>
              <a:t>the Projector.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 Aim </a:t>
            </a:r>
            <a:r>
              <a:rPr lang="en-US" sz="2000" dirty="0"/>
              <a:t>the remote at the projector and push the </a:t>
            </a:r>
            <a:r>
              <a:rPr lang="en-US" sz="2000" dirty="0" smtClean="0"/>
              <a:t>“Standby” </a:t>
            </a:r>
            <a:r>
              <a:rPr lang="en-US" sz="2000" dirty="0"/>
              <a:t>button</a:t>
            </a:r>
            <a:r>
              <a:rPr lang="en-US" sz="2000" dirty="0" smtClean="0"/>
              <a:t>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10" y="584827"/>
            <a:ext cx="1489130" cy="1950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705" y="3018535"/>
            <a:ext cx="1616792" cy="1346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02132" y="3384034"/>
            <a:ext cx="72985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2000" dirty="0" smtClean="0"/>
              <a:t>Disconnect a </a:t>
            </a:r>
            <a:r>
              <a:rPr lang="en-US" sz="2000" dirty="0"/>
              <a:t>laptop </a:t>
            </a:r>
            <a:r>
              <a:rPr lang="en-US" sz="2000" dirty="0" smtClean="0"/>
              <a:t>from </a:t>
            </a:r>
            <a:r>
              <a:rPr lang="en-US" sz="2000" dirty="0"/>
              <a:t>the projector</a:t>
            </a:r>
            <a:r>
              <a:rPr lang="en-US" sz="2000" dirty="0" smtClean="0"/>
              <a:t>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Un-Plug the </a:t>
            </a:r>
            <a:r>
              <a:rPr lang="en-US" sz="2000" dirty="0"/>
              <a:t>HDMI cable </a:t>
            </a:r>
            <a:r>
              <a:rPr lang="en-US" sz="2000" dirty="0" smtClean="0"/>
              <a:t>from </a:t>
            </a:r>
            <a:r>
              <a:rPr lang="en-US" sz="2000" dirty="0"/>
              <a:t>the connection on the stage. 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/>
              <a:t>It is centered on the bottom side of the stages overhang, when you are standing looking at the stage.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Un-Plug the </a:t>
            </a:r>
            <a:r>
              <a:rPr lang="en-US" sz="2000" dirty="0"/>
              <a:t>other end of the HDMI cable to the HDMI port on the </a:t>
            </a:r>
            <a:r>
              <a:rPr lang="en-US" sz="2000" dirty="0" smtClean="0"/>
              <a:t>laptop</a:t>
            </a:r>
            <a:r>
              <a:rPr lang="en-US" sz="2000" dirty="0"/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0" y="1987369"/>
            <a:ext cx="1238596" cy="1645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811243" y="5554283"/>
            <a:ext cx="1436635" cy="914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60" y="4591656"/>
            <a:ext cx="1270949" cy="10609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922029" y="2851266"/>
            <a:ext cx="1645920" cy="4488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930342" y="2768636"/>
            <a:ext cx="1529542" cy="82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451571" y="2157779"/>
            <a:ext cx="211525" cy="634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878678" y="3384034"/>
            <a:ext cx="1097278" cy="473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58247" y="5295763"/>
            <a:ext cx="853533" cy="551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539539" y="5295763"/>
            <a:ext cx="4218708" cy="101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77935" y="3857105"/>
            <a:ext cx="798021" cy="692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7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512" y="416715"/>
            <a:ext cx="67551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East Cafeteria Projector</a:t>
            </a:r>
          </a:p>
          <a:p>
            <a:pPr algn="ctr"/>
            <a:r>
              <a:rPr lang="en-US" sz="2400" b="1" dirty="0" smtClean="0"/>
              <a:t>Tear Down, Page 2</a:t>
            </a:r>
          </a:p>
          <a:p>
            <a:pPr algn="ctr"/>
            <a:endParaRPr lang="en-US" b="0" dirty="0" smtClean="0">
              <a:effectLst/>
            </a:endParaRPr>
          </a:p>
          <a:p>
            <a:pPr marL="171450" indent="-171450" fontAlgn="base">
              <a:buFont typeface="Wingdings" panose="05000000000000000000" pitchFamily="2" charset="2"/>
              <a:buChar char="q"/>
            </a:pPr>
            <a:r>
              <a:rPr lang="en-US" sz="1600" dirty="0" smtClean="0"/>
              <a:t> </a:t>
            </a:r>
            <a:r>
              <a:rPr lang="en-US" sz="2000" dirty="0" smtClean="0"/>
              <a:t>To raise </a:t>
            </a:r>
            <a:r>
              <a:rPr lang="en-US" sz="2000" dirty="0"/>
              <a:t>the projector </a:t>
            </a:r>
            <a:r>
              <a:rPr lang="en-US" sz="2000" dirty="0" smtClean="0"/>
              <a:t>screen.</a:t>
            </a:r>
            <a:endParaRPr lang="en-US" sz="2000" dirty="0"/>
          </a:p>
          <a:p>
            <a:pPr marL="628650" lvl="1" indent="-171450" fontAlgn="base">
              <a:buFont typeface="Wingdings" panose="05000000000000000000" pitchFamily="2" charset="2"/>
              <a:buChar char="§"/>
            </a:pPr>
            <a:r>
              <a:rPr lang="en-US" sz="2000" dirty="0"/>
              <a:t>If you are standing in </a:t>
            </a:r>
            <a:r>
              <a:rPr lang="en-US" sz="2000" dirty="0" smtClean="0"/>
              <a:t>front of </a:t>
            </a:r>
            <a:r>
              <a:rPr lang="en-US" sz="2000" dirty="0"/>
              <a:t>the </a:t>
            </a:r>
            <a:r>
              <a:rPr lang="en-US" sz="2000" dirty="0" smtClean="0"/>
              <a:t>stage: </a:t>
            </a:r>
            <a:endParaRPr lang="en-US" sz="2000" dirty="0"/>
          </a:p>
          <a:p>
            <a:pPr marL="628650" lvl="1" indent="-171450" fontAlgn="base">
              <a:buFont typeface="Wingdings" panose="05000000000000000000" pitchFamily="2" charset="2"/>
              <a:buChar char="§"/>
            </a:pPr>
            <a:r>
              <a:rPr lang="en-US" sz="2000" dirty="0"/>
              <a:t>Go to the left side </a:t>
            </a:r>
            <a:r>
              <a:rPr lang="en-US" sz="2000" dirty="0" smtClean="0"/>
              <a:t>of the </a:t>
            </a:r>
            <a:r>
              <a:rPr lang="en-US" sz="2000" dirty="0"/>
              <a:t>stage and push the </a:t>
            </a:r>
            <a:r>
              <a:rPr lang="en-US" sz="2000" dirty="0" smtClean="0"/>
              <a:t>up </a:t>
            </a:r>
            <a:r>
              <a:rPr lang="en-US" sz="2000" dirty="0"/>
              <a:t>arrow </a:t>
            </a:r>
            <a:r>
              <a:rPr lang="en-US" sz="2000" dirty="0" smtClean="0"/>
              <a:t>button on </a:t>
            </a:r>
            <a:r>
              <a:rPr lang="en-US" sz="2000" dirty="0"/>
              <a:t>the control box. (it will automatically </a:t>
            </a:r>
            <a:r>
              <a:rPr lang="en-US" sz="2000" dirty="0" smtClean="0"/>
              <a:t>raise </a:t>
            </a:r>
            <a:r>
              <a:rPr lang="en-US" sz="2000" dirty="0"/>
              <a:t>to the correct position.) </a:t>
            </a:r>
          </a:p>
          <a:p>
            <a:pPr fontAlgn="base"/>
            <a:endParaRPr lang="en-US" sz="1200" b="0" dirty="0" smtClean="0">
              <a:effectLst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2000" dirty="0" smtClean="0"/>
              <a:t>Return the following back to the Sound System Cabinet in the storage room.</a:t>
            </a:r>
            <a:endParaRPr lang="en-US" sz="2000" dirty="0"/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Remote Control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/>
              <a:t>HDMI Cable</a:t>
            </a:r>
            <a:endParaRPr lang="en-US" sz="20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076" y="867574"/>
            <a:ext cx="1812175" cy="233752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251171" y="2643447"/>
            <a:ext cx="3316778" cy="232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336" y="3696533"/>
            <a:ext cx="784340" cy="2812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71" y="1293439"/>
            <a:ext cx="1677699" cy="293277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174883" y="3205103"/>
            <a:ext cx="293997" cy="1150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68880" y="4226212"/>
            <a:ext cx="357447" cy="129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12327" y="4663440"/>
            <a:ext cx="4139738" cy="581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829" y="5254379"/>
            <a:ext cx="1114684" cy="97769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4688378" y="4979324"/>
            <a:ext cx="909093" cy="444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31" y="4881662"/>
            <a:ext cx="1807952" cy="147510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321881" y="4533936"/>
            <a:ext cx="579261" cy="720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45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Words>398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Webberville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Ward</dc:creator>
  <cp:lastModifiedBy>Roger Ward</cp:lastModifiedBy>
  <cp:revision>31</cp:revision>
  <cp:lastPrinted>2017-02-10T15:21:08Z</cp:lastPrinted>
  <dcterms:created xsi:type="dcterms:W3CDTF">2017-02-10T14:52:16Z</dcterms:created>
  <dcterms:modified xsi:type="dcterms:W3CDTF">2017-02-28T13:23:27Z</dcterms:modified>
</cp:coreProperties>
</file>